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64" r:id="rId4"/>
    <p:sldId id="259" r:id="rId5"/>
    <p:sldId id="262" r:id="rId6"/>
    <p:sldId id="263" r:id="rId7"/>
    <p:sldId id="260" r:id="rId8"/>
    <p:sldId id="257" r:id="rId9"/>
    <p:sldId id="261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41EDA4CB-112D-4DF1-92DC-6B48487E320C}">
          <p14:sldIdLst>
            <p14:sldId id="256"/>
            <p14:sldId id="258"/>
            <p14:sldId id="259"/>
            <p14:sldId id="262"/>
            <p14:sldId id="263"/>
            <p14:sldId id="260"/>
            <p14:sldId id="257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88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63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8174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402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589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71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01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42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5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34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46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33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04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15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8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8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7E3AF5-1910-4A13-B57E-20A664C385C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037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УКРАЇНА</a:t>
            </a:r>
            <a:r>
              <a:rPr lang="uk-UA" dirty="0" smtClean="0"/>
              <a:t> В ЄВРОПІ ТА СВІТІ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6578" y="5600340"/>
            <a:ext cx="8825658" cy="86142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60000"/>
              </a:lnSpc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14670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Додаткові джерела інформації: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6390" y="1371600"/>
            <a:ext cx="9553464" cy="4876799"/>
          </a:xfrm>
        </p:spPr>
        <p:txBody>
          <a:bodyPr>
            <a:normAutofit/>
          </a:bodyPr>
          <a:lstStyle/>
          <a:p>
            <a:r>
              <a:rPr lang="uk-UA" b="1" dirty="0" smtClean="0"/>
              <a:t>Міжнародні відносини та світова політика [Текст] : підручник / за ред. В. А. </a:t>
            </a:r>
            <a:r>
              <a:rPr lang="uk-UA" b="1" dirty="0" err="1" smtClean="0"/>
              <a:t>Манжола</a:t>
            </a:r>
            <a:r>
              <a:rPr lang="uk-UA" b="1" dirty="0" smtClean="0"/>
              <a:t>. – 2-ге вид., </a:t>
            </a:r>
            <a:r>
              <a:rPr lang="uk-UA" b="1" dirty="0" err="1" smtClean="0"/>
              <a:t>переробл</a:t>
            </a:r>
            <a:r>
              <a:rPr lang="uk-UA" b="1" dirty="0" smtClean="0"/>
              <a:t>. і </a:t>
            </a:r>
            <a:r>
              <a:rPr lang="uk-UA" b="1" dirty="0" err="1" smtClean="0"/>
              <a:t>доповн</a:t>
            </a:r>
            <a:r>
              <a:rPr lang="uk-UA" b="1" dirty="0" smtClean="0"/>
              <a:t>. – Київ : Знання, 2014. – 662 с</a:t>
            </a:r>
            <a:r>
              <a:rPr lang="uk-UA" b="1" dirty="0" smtClean="0"/>
              <a:t>.</a:t>
            </a:r>
          </a:p>
          <a:p>
            <a:r>
              <a:rPr lang="uk-UA" b="1" dirty="0" err="1" smtClean="0"/>
              <a:t>Г</a:t>
            </a:r>
            <a:r>
              <a:rPr lang="uk-UA" b="1" dirty="0" err="1" smtClean="0"/>
              <a:t>алик</a:t>
            </a:r>
            <a:r>
              <a:rPr lang="uk-UA" b="1" dirty="0" smtClean="0"/>
              <a:t>, В. М. Україна в Європі і світі [Текст] : </a:t>
            </a:r>
            <a:r>
              <a:rPr lang="uk-UA" b="1" dirty="0" err="1" smtClean="0"/>
              <a:t>навч</a:t>
            </a:r>
            <a:r>
              <a:rPr lang="uk-UA" b="1" dirty="0" smtClean="0"/>
              <a:t>. посібник / В. М. </a:t>
            </a:r>
            <a:r>
              <a:rPr lang="uk-UA" b="1" dirty="0" err="1" smtClean="0"/>
              <a:t>Галик</a:t>
            </a:r>
            <a:r>
              <a:rPr lang="uk-UA" b="1" dirty="0" smtClean="0"/>
              <a:t>. – Київ : Знання, 2013. – 364 с. </a:t>
            </a:r>
            <a:endParaRPr lang="uk-UA" b="1" dirty="0" smtClean="0"/>
          </a:p>
          <a:p>
            <a:r>
              <a:rPr lang="uk-UA" b="1" dirty="0" smtClean="0"/>
              <a:t>Троян, С. Сучасні проблеми дослідження міжнародних відносин, зовнішньої політики та національної безпеки України [Текст] / С. Троян // Зовнішні справи. – 2014</a:t>
            </a:r>
            <a:r>
              <a:rPr lang="uk-UA" b="1" dirty="0" smtClean="0"/>
              <a:t>.</a:t>
            </a:r>
          </a:p>
          <a:p>
            <a:r>
              <a:rPr lang="uk-UA" b="1" dirty="0" err="1" smtClean="0"/>
              <a:t>Кулініч</a:t>
            </a:r>
            <a:r>
              <a:rPr lang="uk-UA" b="1" dirty="0" smtClean="0"/>
              <a:t>, М. Україна ─ Японія: відносини глобального партнерства в умовах випробувань [Текст] / М. </a:t>
            </a:r>
            <a:r>
              <a:rPr lang="uk-UA" b="1" dirty="0" err="1" smtClean="0"/>
              <a:t>Кулініч</a:t>
            </a:r>
            <a:r>
              <a:rPr lang="uk-UA" b="1" dirty="0" smtClean="0"/>
              <a:t> // Зовнішні справи. – 2014. – № 9. – С. 32–34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Васильченко, О. Україна – Іран: шляхи оптимізації співпраці на сучасному етапі [Текст] / О. Васильченко // Зовнішні справи. – 2014. – № 9. – С. 48–50.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Завдання курсу</a:t>
            </a:r>
            <a:r>
              <a:rPr lang="uk-UA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Дисципліна «Україна в Європі та світі» має ознайомити студентів з сучасним станом світових політичних, економічних, соціально-демографічних, релігійних, культурних процесів. </a:t>
            </a:r>
            <a:endParaRPr lang="uk-UA" dirty="0" smtClean="0"/>
          </a:p>
          <a:p>
            <a:r>
              <a:rPr lang="ru-RU" dirty="0"/>
              <a:t>Велика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звернена</a:t>
            </a:r>
            <a:r>
              <a:rPr lang="ru-RU" dirty="0"/>
              <a:t> на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яка </a:t>
            </a:r>
            <a:r>
              <a:rPr lang="ru-RU" dirty="0" err="1"/>
              <a:t>проголошена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пріоритетом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uk-UA" dirty="0" smtClean="0"/>
              <a:t>Слухачі курсу знайомляться </a:t>
            </a:r>
            <a:r>
              <a:rPr lang="uk-UA" dirty="0"/>
              <a:t>з історією взаємин України з окремими країнами та регіонами </a:t>
            </a:r>
            <a:r>
              <a:rPr lang="uk-UA" dirty="0" smtClean="0"/>
              <a:t>світу</a:t>
            </a:r>
            <a:r>
              <a:rPr lang="uk-UA" dirty="0"/>
              <a:t>;</a:t>
            </a:r>
            <a:endParaRPr lang="uk-UA" dirty="0" smtClean="0"/>
          </a:p>
          <a:p>
            <a:r>
              <a:rPr lang="uk-UA" dirty="0" smtClean="0"/>
              <a:t>Навчаються визначати </a:t>
            </a:r>
            <a:r>
              <a:rPr lang="uk-UA" dirty="0"/>
              <a:t>становище, можливості та тенденції розвитку України в контексті процесів, що відбуваються в Європі та світі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СЕРЕД ОСНОВНИХ ПИТАНЬ (слайди 3-8):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85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Компетентності: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суспільні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правовому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керуватися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нормами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законодавства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6276" y="535845"/>
            <a:ext cx="10581656" cy="65168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Історичний ракурс зовнішньої політики України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1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018" y="5202848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Українське питання у ХХ столітті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251" y="4466578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Міжнародне визнання України у 1990-х роках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0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136" y="5130140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Участь Української держави у міжнародних організаціях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6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інтеграція України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2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259" y="2315687"/>
            <a:ext cx="9404723" cy="92697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Глобалізація і сучасний світ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4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</TotalTime>
  <Words>250</Words>
  <Application>Microsoft Office PowerPoint</Application>
  <PresentationFormat>Произвольный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УКРАЇНА В ЄВРОПІ ТА СВІТІ </vt:lpstr>
      <vt:lpstr>Завдання курсу:  </vt:lpstr>
      <vt:lpstr>Компетентності:</vt:lpstr>
      <vt:lpstr>Історичний ракурс зовнішньої політики України</vt:lpstr>
      <vt:lpstr>Українське питання у ХХ столітті </vt:lpstr>
      <vt:lpstr>Міжнародне визнання України у 1990-х роках</vt:lpstr>
      <vt:lpstr>Участь Української держави у міжнародних організаціях</vt:lpstr>
      <vt:lpstr>Європейська інтеграція України</vt:lpstr>
      <vt:lpstr>Глобалізація і сучасний світ</vt:lpstr>
      <vt:lpstr>Додаткові джерела інформації: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iyudin</cp:lastModifiedBy>
  <cp:revision>13</cp:revision>
  <dcterms:created xsi:type="dcterms:W3CDTF">2020-06-16T19:02:51Z</dcterms:created>
  <dcterms:modified xsi:type="dcterms:W3CDTF">2021-01-25T11:37:14Z</dcterms:modified>
</cp:coreProperties>
</file>